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Proxima Nova"/>
      <p:regular r:id="rId28"/>
      <p:bold r:id="rId29"/>
      <p:italic r:id="rId30"/>
      <p:boldItalic r:id="rId31"/>
    </p:embeddedFont>
    <p:embeddedFont>
      <p:font typeface="Nixie One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ProximaNova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roximaNov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NixieOne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0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Relationship Id="rId4" Type="http://schemas.openxmlformats.org/officeDocument/2006/relationships/image" Target="../media/image04.png"/><Relationship Id="rId5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Relationship Id="rId4" Type="http://schemas.openxmlformats.org/officeDocument/2006/relationships/image" Target="../media/image08.png"/><Relationship Id="rId5" Type="http://schemas.openxmlformats.org/officeDocument/2006/relationships/image" Target="../media/image02.jpg"/><Relationship Id="rId6" Type="http://schemas.openxmlformats.org/officeDocument/2006/relationships/image" Target="../media/image17.jpg"/><Relationship Id="rId7" Type="http://schemas.openxmlformats.org/officeDocument/2006/relationships/image" Target="../media/image01.jpg"/><Relationship Id="rId8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highlight>
                  <a:srgbClr val="FFFFFF"/>
                </a:highlight>
                <a:latin typeface="Nixie One"/>
                <a:ea typeface="Nixie One"/>
                <a:cs typeface="Nixie One"/>
                <a:sym typeface="Nixie One"/>
              </a:rPr>
              <a:t>INTERNSHIP 2017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>
                <a:highlight>
                  <a:srgbClr val="FFFFFF"/>
                </a:highlight>
                <a:latin typeface="Nixie One"/>
                <a:ea typeface="Nixie One"/>
                <a:cs typeface="Nixie One"/>
                <a:sym typeface="Nixie One"/>
              </a:rPr>
              <a:t>JASMINE CONTILE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highlight>
                  <a:srgbClr val="FFFFFF"/>
                </a:highlight>
                <a:latin typeface="Nixie One"/>
                <a:ea typeface="Nixie One"/>
                <a:cs typeface="Nixie One"/>
                <a:sym typeface="Nixie One"/>
              </a:rPr>
              <a:t>What did I learn about communication &amp; self advocacy?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highlight>
                  <a:srgbClr val="FFFFFF"/>
                </a:highlight>
                <a:latin typeface="Nixie One"/>
                <a:ea typeface="Nixie One"/>
                <a:cs typeface="Nixie One"/>
                <a:sym typeface="Nixie One"/>
              </a:rPr>
              <a:t>Communication &amp; Collaboration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310525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Nixie One"/>
                <a:ea typeface="Nixie One"/>
                <a:cs typeface="Nixie One"/>
                <a:sym typeface="Nixie One"/>
              </a:rPr>
              <a:t>What did I learn about myself from working on my internship project?</a:t>
            </a:r>
          </a:p>
        </p:txBody>
      </p:sp>
      <p:pic>
        <p:nvPicPr>
          <p:cNvPr descr="Screen Shot 2017-01-23 at 10.40.34 AM.png" id="125" name="Shape 125"/>
          <p:cNvPicPr preferRelativeResize="0"/>
          <p:nvPr/>
        </p:nvPicPr>
        <p:blipFill rotWithShape="1">
          <a:blip r:embed="rId3">
            <a:alphaModFix/>
          </a:blip>
          <a:srcRect b="3504" l="0" r="0" t="3046"/>
          <a:stretch/>
        </p:blipFill>
        <p:spPr>
          <a:xfrm>
            <a:off x="1876874" y="1577425"/>
            <a:ext cx="5390250" cy="38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Nixie One"/>
                <a:ea typeface="Nixie One"/>
                <a:cs typeface="Nixie One"/>
                <a:sym typeface="Nixie One"/>
              </a:rPr>
              <a:t>LIFE OUTSIDE HIGH SCHOOL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Nixie One"/>
                <a:ea typeface="Nixie One"/>
                <a:cs typeface="Nixie One"/>
                <a:sym typeface="Nixie One"/>
              </a:rPr>
              <a:t>WHERE DO I WANT TO GO?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1-23 at 11.55.00 AM.pn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350" y="152400"/>
            <a:ext cx="636130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1-23 at 11.55.08 AM.png"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375" y="705525"/>
            <a:ext cx="7421249" cy="37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1-23 at 11.55.16 AM.png"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50" y="1375837"/>
            <a:ext cx="4679975" cy="2391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1-23 at 11.55.30 AM.png"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2925" y="152400"/>
            <a:ext cx="316629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1-23 at 11.55.36 AM.png"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125" y="236587"/>
            <a:ext cx="6702624" cy="448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1-23 at 11.55.43 AM.png"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362" y="589400"/>
            <a:ext cx="7781274" cy="38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1845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000000"/>
                </a:solidFill>
                <a:highlight>
                  <a:srgbClr val="FFFFFF"/>
                </a:highlight>
                <a:latin typeface="Nixie One"/>
                <a:ea typeface="Nixie One"/>
                <a:cs typeface="Nixie One"/>
                <a:sym typeface="Nixie One"/>
              </a:rPr>
              <a:t>MY PROJECT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1-23 at 11.55.50 AM.png"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600" y="458975"/>
            <a:ext cx="8576799" cy="42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1-23 at 11.02.27 AM.png" id="172" name="Shape 172"/>
          <p:cNvPicPr preferRelativeResize="0"/>
          <p:nvPr/>
        </p:nvPicPr>
        <p:blipFill rotWithShape="1">
          <a:blip r:embed="rId3">
            <a:alphaModFix/>
          </a:blip>
          <a:srcRect b="2123" l="0" r="0" t="0"/>
          <a:stretch/>
        </p:blipFill>
        <p:spPr>
          <a:xfrm>
            <a:off x="163800" y="1177550"/>
            <a:ext cx="8816399" cy="27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1-23 at 11.11.30 AM.png" id="177" name="Shape 177"/>
          <p:cNvPicPr preferRelativeResize="0"/>
          <p:nvPr/>
        </p:nvPicPr>
        <p:blipFill rotWithShape="1">
          <a:blip r:embed="rId3">
            <a:alphaModFix/>
          </a:blip>
          <a:srcRect b="2656" l="0" r="1263" t="3155"/>
          <a:stretch/>
        </p:blipFill>
        <p:spPr>
          <a:xfrm>
            <a:off x="1365087" y="1392050"/>
            <a:ext cx="6413824" cy="235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000000"/>
                </a:solidFill>
                <a:highlight>
                  <a:srgbClr val="FFFFFF"/>
                </a:highlight>
                <a:latin typeface="Nixie One"/>
                <a:ea typeface="Nixie One"/>
                <a:cs typeface="Nixie One"/>
                <a:sym typeface="Nixie One"/>
              </a:rPr>
              <a:t>Questions &amp; Discussion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  <a:latin typeface="Nixie One"/>
                <a:ea typeface="Nixie One"/>
                <a:cs typeface="Nixie One"/>
                <a:sym typeface="Nixie One"/>
              </a:rPr>
              <a:t>My Job: 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11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Proxima Nova"/>
            </a:pPr>
            <a:r>
              <a:rPr lang="en" sz="1300">
                <a:solidFill>
                  <a:srgbClr val="000000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Project &amp; self-assigned deadlines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Proxima Nova"/>
            </a:pPr>
            <a:r>
              <a:rPr lang="en" sz="1300">
                <a:solidFill>
                  <a:srgbClr val="000000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Meetings 2-4 times a week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Proxima Nova"/>
            </a:pPr>
            <a:r>
              <a:rPr lang="en" sz="1300">
                <a:solidFill>
                  <a:srgbClr val="000000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Research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Proxima Nova"/>
            </a:pPr>
            <a:r>
              <a:rPr lang="en" sz="1300">
                <a:solidFill>
                  <a:srgbClr val="000000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Scheduling/Contacting my teachers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Nixie One"/>
                <a:ea typeface="Nixie One"/>
                <a:cs typeface="Nixie One"/>
                <a:sym typeface="Nixie One"/>
              </a:rPr>
              <a:t>How was working as an intern meaningful to my education?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408250" y="1442375"/>
            <a:ext cx="79428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Nixie One"/>
                <a:ea typeface="Nixie One"/>
                <a:cs typeface="Nixie One"/>
                <a:sym typeface="Nixie One"/>
              </a:rPr>
              <a:t>How was my work meaningful beyond school &amp; internship site?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5408250" y="1442375"/>
            <a:ext cx="79428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Nixie One"/>
                <a:ea typeface="Nixie One"/>
                <a:cs typeface="Nixie One"/>
                <a:sym typeface="Nixie One"/>
              </a:rPr>
              <a:t>PROJECT PROCESS: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1-20 at 4.53.45 PM.png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00" y="1467199"/>
            <a:ext cx="2687024" cy="3350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1-20 at 4.54.11 PM.png"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700" y="1467199"/>
            <a:ext cx="2687025" cy="3350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1-20 at 4.54.21 PM.png"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1400" y="1467199"/>
            <a:ext cx="2687025" cy="33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09600" y="242700"/>
            <a:ext cx="84669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471650" y="296400"/>
            <a:ext cx="79428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600">
                <a:highlight>
                  <a:srgbClr val="FFFFFF"/>
                </a:highlight>
                <a:latin typeface="Nixie One"/>
                <a:ea typeface="Nixie One"/>
                <a:cs typeface="Nixie One"/>
                <a:sym typeface="Nixie One"/>
              </a:rPr>
              <a:t>OUTLINES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1-20 at 1.09.27 PM.png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25" y="152400"/>
            <a:ext cx="2332475" cy="1741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1-20 at 11.12.53 AM.png"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2075" y="148475"/>
            <a:ext cx="2332474" cy="1749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named-3.jpg"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0950" y="2330725"/>
            <a:ext cx="1993599" cy="2660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named-4.jpg" id="100" name="Shape 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8600" y="2331849"/>
            <a:ext cx="1993599" cy="2660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named-2.jpg" id="101" name="Shape 1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349" y="2331850"/>
            <a:ext cx="1993599" cy="2660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named-1.jpg" id="102" name="Shape 10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8927" y="2333002"/>
            <a:ext cx="1993602" cy="265810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2741737" y="673800"/>
            <a:ext cx="3660000" cy="18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5000">
                <a:highlight>
                  <a:srgbClr val="FFFFFF"/>
                </a:highlight>
                <a:latin typeface="Nixie One"/>
                <a:ea typeface="Nixie One"/>
                <a:cs typeface="Nixie One"/>
                <a:sym typeface="Nixie One"/>
              </a:rPr>
              <a:t>RESEARCH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Nixie One"/>
                <a:ea typeface="Nixie One"/>
                <a:cs typeface="Nixie One"/>
                <a:sym typeface="Nixie One"/>
              </a:rPr>
              <a:t>What my paper was about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288650" y="2564575"/>
            <a:ext cx="38829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